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oflcon.or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</a:t>
            </a:r>
            <a:r>
              <a:rPr lang="en-US" dirty="0" smtClean="0"/>
              <a:t> 7: Viral Marketing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Messaging for </a:t>
            </a:r>
            <a:r>
              <a:rPr lang="en-US" dirty="0" err="1" smtClean="0"/>
              <a:t>Virality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Abundance vs. scarcity (e.g., Hotmail vs. Gmail)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Interesting/informative/educational</a:t>
            </a:r>
          </a:p>
          <a:p>
            <a:r>
              <a:rPr lang="en-US" dirty="0" smtClean="0"/>
              <a:t>Odd/unusual/cryptic </a:t>
            </a:r>
          </a:p>
          <a:p>
            <a:r>
              <a:rPr lang="en-US" dirty="0" err="1" smtClean="0"/>
              <a:t>Mashups</a:t>
            </a:r>
            <a:r>
              <a:rPr lang="en-US" dirty="0" smtClean="0"/>
              <a:t> and user generated content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to share…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sharing to common locations – e.g., social networking sites, email, embedding in blogs, etc.</a:t>
            </a:r>
          </a:p>
          <a:p>
            <a:r>
              <a:rPr lang="en-US" dirty="0" smtClean="0"/>
              <a:t>Plug-ins help – many blogs use things like </a:t>
            </a:r>
            <a:r>
              <a:rPr lang="en-US" dirty="0" err="1" smtClean="0"/>
              <a:t>ShareThis</a:t>
            </a:r>
            <a:r>
              <a:rPr lang="en-US" dirty="0" smtClean="0"/>
              <a:t> to make it easy</a:t>
            </a:r>
          </a:p>
          <a:p>
            <a:r>
              <a:rPr lang="en-US" dirty="0" smtClean="0"/>
              <a:t>Shared content should itself be easy to share</a:t>
            </a:r>
          </a:p>
          <a:p>
            <a:r>
              <a:rPr lang="en-US" dirty="0" smtClean="0"/>
              <a:t>The more work someone has to do to share something, the less it’s going to be shared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notion of online advertising being a conversation - no one likes having inauthentic conversations with inauthentic people</a:t>
            </a:r>
          </a:p>
          <a:p>
            <a:r>
              <a:rPr lang="en-US" dirty="0" smtClean="0"/>
              <a:t>Any hint of manipulation will be detected – and potentially backfire badly</a:t>
            </a:r>
          </a:p>
          <a:p>
            <a:r>
              <a:rPr lang="en-US" dirty="0" smtClean="0"/>
              <a:t>Transparency – you’re exposing yourself to good and bad – can’t just shut down the discussion when it’s convenient to you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Sometimes, priming the pot to share makes sense</a:t>
            </a:r>
          </a:p>
          <a:p>
            <a:r>
              <a:rPr lang="en-US" dirty="0" smtClean="0"/>
              <a:t>Refer-a-friend programs work for good reasons</a:t>
            </a:r>
          </a:p>
          <a:p>
            <a:r>
              <a:rPr lang="en-US" dirty="0" smtClean="0"/>
              <a:t>Overdoing it backfires though – e.g., bad MLM campaigns</a:t>
            </a:r>
          </a:p>
          <a:p>
            <a:r>
              <a:rPr lang="en-US" dirty="0" smtClean="0"/>
              <a:t>Incentive should be to share and have a positive experience – not to get rich/famous quick </a:t>
            </a:r>
          </a:p>
          <a:p>
            <a:r>
              <a:rPr lang="en-US" dirty="0" smtClean="0"/>
              <a:t>e.g., </a:t>
            </a:r>
            <a:r>
              <a:rPr lang="en-US" dirty="0" err="1" smtClean="0"/>
              <a:t>plz</a:t>
            </a:r>
            <a:r>
              <a:rPr lang="en-US" dirty="0" smtClean="0"/>
              <a:t> </a:t>
            </a:r>
            <a:r>
              <a:rPr lang="en-US" dirty="0" err="1" smtClean="0"/>
              <a:t>plz</a:t>
            </a:r>
            <a:r>
              <a:rPr lang="en-US" dirty="0" smtClean="0"/>
              <a:t> </a:t>
            </a:r>
            <a:r>
              <a:rPr lang="en-US" dirty="0" err="1" smtClean="0"/>
              <a:t>plz</a:t>
            </a:r>
            <a:r>
              <a:rPr lang="en-US" dirty="0" smtClean="0"/>
              <a:t> vote 4 me 2 </a:t>
            </a:r>
            <a:r>
              <a:rPr lang="en-US" dirty="0" err="1" smtClean="0"/>
              <a:t>b</a:t>
            </a:r>
            <a:r>
              <a:rPr lang="en-US" dirty="0" smtClean="0"/>
              <a:t>… – already don’t care and have voted for your opponent because they’re less annoying.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Clear, simple instructions on what to do next</a:t>
            </a:r>
          </a:p>
          <a:p>
            <a:r>
              <a:rPr lang="en-US" dirty="0" smtClean="0"/>
              <a:t>Many levels of interaction – are you just signing a petition?  Sharing a message with friends?  Creating a new message?   </a:t>
            </a:r>
            <a:endParaRPr lang="en-US" dirty="0" smtClean="0"/>
          </a:p>
          <a:p>
            <a:r>
              <a:rPr lang="en-US" dirty="0" smtClean="0"/>
              <a:t>Give people many levels, you’ll get more broad participation (e.g., user-generated content ads in Super Bowl – not everyone will create one, but many will vote…)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lucky!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laid plans still fail - and the stupidest things go viral without a plan at all</a:t>
            </a:r>
          </a:p>
          <a:p>
            <a:r>
              <a:rPr lang="en-US" dirty="0" smtClean="0"/>
              <a:t>Track and analyze – refine the program while you can – but also realize it’s not in your control</a:t>
            </a:r>
          </a:p>
          <a:p>
            <a:r>
              <a:rPr lang="en-US" dirty="0" smtClean="0"/>
              <a:t>Prepare for traffic – if it works, you don’t want to leave everyone in the dark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Astroturfing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opposite of grassroots</a:t>
            </a:r>
          </a:p>
          <a:p>
            <a:r>
              <a:rPr lang="en-US" dirty="0" smtClean="0"/>
              <a:t>Very common in political campaigns</a:t>
            </a:r>
          </a:p>
          <a:p>
            <a:r>
              <a:rPr lang="en-US" dirty="0" smtClean="0"/>
              <a:t>When discovered, can be poisonous (think back to authenticity – inauthentic messages are horrible)</a:t>
            </a:r>
          </a:p>
          <a:p>
            <a:r>
              <a:rPr lang="en-US" dirty="0" smtClean="0"/>
              <a:t>But it works…why?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Viral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this strategy be effective for – </a:t>
            </a:r>
            <a:r>
              <a:rPr lang="en-US" smtClean="0"/>
              <a:t>and for what </a:t>
            </a:r>
            <a:r>
              <a:rPr lang="en-US" dirty="0" smtClean="0"/>
              <a:t>wouldn’t it be effective?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week, viral marketing</a:t>
            </a:r>
          </a:p>
          <a:p>
            <a:r>
              <a:rPr lang="en-US" dirty="0" smtClean="0"/>
              <a:t>Next week, break</a:t>
            </a:r>
          </a:p>
          <a:p>
            <a:r>
              <a:rPr lang="en-US" dirty="0" smtClean="0"/>
              <a:t>Following: Pam Shaw on marketing strategy – tying it all together – and online ad campaign assignment</a:t>
            </a:r>
          </a:p>
          <a:p>
            <a:r>
              <a:rPr lang="en-US" dirty="0" smtClean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Viral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of mouth (WOM) marketing – the best messages spread organically and naturally</a:t>
            </a:r>
          </a:p>
          <a:p>
            <a:r>
              <a:rPr lang="en-US" dirty="0" smtClean="0"/>
              <a:t>Viral marketing – message that spread like a contagion (hopefully a good one!)</a:t>
            </a:r>
          </a:p>
          <a:p>
            <a:r>
              <a:rPr lang="en-US" dirty="0" smtClean="0"/>
              <a:t>Internet uniquely qualified for viral marketing – why?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viral campaigns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Successes?  Failures?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</a:t>
            </a:r>
            <a:r>
              <a:rPr lang="en-US" dirty="0" err="1" smtClean="0"/>
              <a:t>ROFLCon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http://roflcon.org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A collection of all silly things that go viral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Case: Use in Email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Hotmail – before MSN buyout, simple tagline on every message – the more it’s used the more word got out</a:t>
            </a:r>
          </a:p>
          <a:p>
            <a:r>
              <a:rPr lang="en-US" dirty="0" smtClean="0"/>
              <a:t>Still common – e.g., default Blackberry and </a:t>
            </a:r>
            <a:r>
              <a:rPr lang="en-US" dirty="0" err="1" smtClean="0"/>
              <a:t>iPhone</a:t>
            </a:r>
            <a:r>
              <a:rPr lang="en-US" dirty="0" smtClean="0"/>
              <a:t> sig tells you it’s coming from the device – why is that a good thing?</a:t>
            </a:r>
          </a:p>
          <a:p>
            <a:r>
              <a:rPr lang="en-US" dirty="0" smtClean="0"/>
              <a:t>Gmail – switched the model some by being invite-only for years – a Gmail invite became a big thing</a:t>
            </a:r>
          </a:p>
          <a:p>
            <a:r>
              <a:rPr lang="en-US" dirty="0" smtClean="0"/>
              <a:t>Didn’t work with Wave though…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viral campaigns…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Often aren’t planned (but are welcomed)</a:t>
            </a:r>
          </a:p>
          <a:p>
            <a:r>
              <a:rPr lang="en-US" dirty="0" smtClean="0"/>
              <a:t>Have something that compels people to participate and share</a:t>
            </a:r>
          </a:p>
          <a:p>
            <a:r>
              <a:rPr lang="en-US" dirty="0" smtClean="0"/>
              <a:t>Often have some simple, easily shared message</a:t>
            </a:r>
          </a:p>
          <a:p>
            <a:r>
              <a:rPr lang="en-US" dirty="0" smtClean="0"/>
              <a:t>Often humorous, but not required – e.g., UBB billing petition was quite serious and quite viral</a:t>
            </a:r>
          </a:p>
          <a:p>
            <a:r>
              <a:rPr lang="en-US" dirty="0" smtClean="0"/>
              <a:t>Can be organic (e.g., RMR Snow In Toronto) or strategic (e.g., Hotmail, others)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 Viral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Aims</a:t>
            </a:r>
          </a:p>
          <a:p>
            <a:r>
              <a:rPr lang="en-US" dirty="0" smtClean="0"/>
              <a:t>Prepare Message</a:t>
            </a:r>
          </a:p>
          <a:p>
            <a:r>
              <a:rPr lang="en-US" dirty="0" smtClean="0"/>
              <a:t>Make content easy to share</a:t>
            </a:r>
          </a:p>
          <a:p>
            <a:r>
              <a:rPr lang="en-US" dirty="0" smtClean="0"/>
              <a:t>Authenticity and transparency</a:t>
            </a:r>
          </a:p>
          <a:p>
            <a:r>
              <a:rPr lang="en-US" dirty="0" smtClean="0"/>
              <a:t>Incentives</a:t>
            </a:r>
          </a:p>
          <a:p>
            <a:r>
              <a:rPr lang="en-US" dirty="0" smtClean="0"/>
              <a:t>Call to action</a:t>
            </a:r>
          </a:p>
          <a:p>
            <a:r>
              <a:rPr lang="en-US" dirty="0" smtClean="0"/>
              <a:t>Get lucky!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Core to any technique – what are you trying to do?</a:t>
            </a:r>
          </a:p>
          <a:p>
            <a:r>
              <a:rPr lang="en-US" dirty="0" smtClean="0"/>
              <a:t>With viral campaigns, harder to control this – you’re depending on what the crowd wants to do</a:t>
            </a:r>
          </a:p>
          <a:p>
            <a:r>
              <a:rPr lang="en-US" dirty="0" smtClean="0"/>
              <a:t>But with right message and right environment, message will spread</a:t>
            </a:r>
          </a:p>
          <a:p>
            <a:r>
              <a:rPr lang="en-US" dirty="0" err="1" smtClean="0"/>
              <a:t>Gladwell</a:t>
            </a:r>
            <a:r>
              <a:rPr lang="en-US" dirty="0" smtClean="0"/>
              <a:t> vs. Egypt example – right message/environment made “weak” networks strong – a perfect storm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654</TotalTime>
  <Words>756</Words>
  <Application>Microsoft Macintosh PowerPoint</Application>
  <PresentationFormat>On-screen Show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     CCT356: Online Advertising and Marketing</vt:lpstr>
      <vt:lpstr>Admin</vt:lpstr>
      <vt:lpstr>Viral Marketing</vt:lpstr>
      <vt:lpstr>Examples of viral campaigns</vt:lpstr>
      <vt:lpstr>Examples from ROFLCon</vt:lpstr>
      <vt:lpstr>Case: Use in Email Clients</vt:lpstr>
      <vt:lpstr>Quality viral campaigns…</vt:lpstr>
      <vt:lpstr>Developing a Viral Campaign</vt:lpstr>
      <vt:lpstr>Determining Aims</vt:lpstr>
      <vt:lpstr>Messaging for Virality</vt:lpstr>
      <vt:lpstr>Easy to share…</vt:lpstr>
      <vt:lpstr>Authenticity</vt:lpstr>
      <vt:lpstr>Incentives</vt:lpstr>
      <vt:lpstr>Call to action</vt:lpstr>
      <vt:lpstr>Get lucky!</vt:lpstr>
      <vt:lpstr>Astroturfing</vt:lpstr>
      <vt:lpstr>Use of Viral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22</cp:revision>
  <dcterms:created xsi:type="dcterms:W3CDTF">2011-02-15T18:02:29Z</dcterms:created>
  <dcterms:modified xsi:type="dcterms:W3CDTF">2011-02-15T18:51:51Z</dcterms:modified>
</cp:coreProperties>
</file>